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1B568FF-EB7E-43DE-8919-BCF274D32FEC}" type="datetimeFigureOut">
              <a:rPr/>
              <a:pPr>
                <a:defRPr/>
              </a:pPr>
              <a:t>12/7/2010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6A0A11-8070-43C3-A484-2EB77D902D4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D3E83-22D9-4979-A789-D7151332D1EE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49FFE-9F9B-483B-BDC3-88EE58A84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C27E59-F409-41B1-B557-05240CC8167B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F87C54DC-FFB3-482F-A6C2-75253359B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D87AF-9D26-497A-82A3-21E4741A5DC5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CB07A-DD33-47C5-B5BF-20421E44B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6CF0952-3D30-4E28-ACA9-49E029C11E10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CF1BA9-6746-4AA8-BE6D-4E1187AD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CF3F2-00FB-4670-864F-01E6A1E9B6E1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EBFE-BC3E-4239-AEE6-5FA52FBC1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03386-06A5-4CD0-ADC7-A31D665EFF3C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AF9AA-5B65-4C8B-8EE0-585051A2A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CE19F-3CE4-46C0-9487-8B7E7AB77D94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F7CAA-2A77-4828-A6F0-F3696772B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58B22-89D9-4166-8225-1070E86C557A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ADF8F-3D2A-4BFF-B159-222AF2C54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543A-B557-4136-936B-9B7CFD5C3929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5DD2E-A811-4A97-8A2C-5BF9A9ECD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B0DD5F-A570-42A6-98D2-7E23372B432C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A5BF3E-8EF8-451D-8833-64E7531C1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0AA4FE9-311A-4ACC-98CF-641ABC195933}" type="datetimeFigureOut">
              <a:rPr lang="en-US"/>
              <a:pPr>
                <a:defRPr/>
              </a:pPr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34D98EB-E06C-4E61-A455-9559DEDBD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34" r:id="rId9"/>
    <p:sldLayoutId id="2147483725" r:id="rId10"/>
    <p:sldLayoutId id="214748373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Case Study 1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Brittany Mitchell</a:t>
            </a:r>
          </a:p>
          <a:p>
            <a:r>
              <a:rPr lang="en-US" smtClean="0">
                <a:solidFill>
                  <a:schemeClr val="tx1"/>
                </a:solidFill>
              </a:rPr>
              <a:t>Samantha Dracup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Symptoms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Pt is 77 years old</a:t>
            </a:r>
          </a:p>
          <a:p>
            <a:r>
              <a:rPr lang="en-US" smtClean="0"/>
              <a:t>Fall down steps</a:t>
            </a:r>
          </a:p>
          <a:p>
            <a:r>
              <a:rPr lang="en-US" smtClean="0"/>
              <a:t>Couldn’t move legs after fall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Medical Exam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Normal deltoid and bicep</a:t>
            </a:r>
          </a:p>
          <a:p>
            <a:r>
              <a:rPr lang="en-US" smtClean="0"/>
              <a:t>No movement in triceps, wrists, hands, or legs</a:t>
            </a:r>
          </a:p>
          <a:p>
            <a:r>
              <a:rPr lang="en-US" smtClean="0"/>
              <a:t>Pain and temperature sensation normal over deltoid and lateral side of forearm</a:t>
            </a:r>
          </a:p>
          <a:p>
            <a:r>
              <a:rPr lang="en-US" smtClean="0"/>
              <a:t>No pain or temperature sensation in middle finger, ulnar portion of forearm, medial side of arm, chest, abdomen, or legs</a:t>
            </a:r>
          </a:p>
          <a:p>
            <a:r>
              <a:rPr lang="en-US" smtClean="0"/>
              <a:t>Ability to detect proprioception and vibration normal through body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Possible Diagnosis</a:t>
            </a:r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Cervical stenosis</a:t>
            </a:r>
          </a:p>
          <a:p>
            <a:r>
              <a:rPr lang="en-US" smtClean="0"/>
              <a:t>Cervical spondylosis</a:t>
            </a:r>
          </a:p>
          <a:p>
            <a:r>
              <a:rPr lang="en-US" smtClean="0"/>
              <a:t>Multiple Sclerosis</a:t>
            </a:r>
          </a:p>
          <a:p>
            <a:r>
              <a:rPr lang="en-US" smtClean="0"/>
              <a:t>Brachial nerve injury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Diagnosis and Rationale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1075" cy="4525963"/>
          </a:xfrm>
        </p:spPr>
        <p:txBody>
          <a:bodyPr/>
          <a:lstStyle/>
          <a:p>
            <a:r>
              <a:rPr lang="en-US" smtClean="0"/>
              <a:t>Fracture at C5 level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sz="half" idx="2"/>
          </p:nvPr>
        </p:nvSpPr>
        <p:spPr>
          <a:xfrm>
            <a:off x="4178300" y="1600200"/>
            <a:ext cx="3521075" cy="4525963"/>
          </a:xfrm>
        </p:spPr>
        <p:txBody>
          <a:bodyPr/>
          <a:lstStyle/>
          <a:p>
            <a:r>
              <a:rPr lang="en-US" smtClean="0"/>
              <a:t>Pt has no movement below elbows</a:t>
            </a:r>
          </a:p>
          <a:p>
            <a:r>
              <a:rPr lang="en-US" smtClean="0"/>
              <a:t>C5 controls elbow movement and that’s where her movement stops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99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Trebuchet MS</vt:lpstr>
      <vt:lpstr>Arial</vt:lpstr>
      <vt:lpstr>Wingdings 2</vt:lpstr>
      <vt:lpstr>Wingdings</vt:lpstr>
      <vt:lpstr>Calibri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</vt:vector>
  </TitlesOfParts>
  <Company>United Technologies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Study 1</dc:title>
  <dc:creator>coultot</dc:creator>
  <cp:lastModifiedBy>jayoig</cp:lastModifiedBy>
  <cp:revision>2</cp:revision>
  <dcterms:created xsi:type="dcterms:W3CDTF">2010-12-06T23:27:49Z</dcterms:created>
  <dcterms:modified xsi:type="dcterms:W3CDTF">2010-12-07T16:48:03Z</dcterms:modified>
</cp:coreProperties>
</file>